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1" r:id="rId2"/>
    <p:sldId id="272" r:id="rId3"/>
    <p:sldId id="273" r:id="rId4"/>
    <p:sldId id="274" r:id="rId5"/>
    <p:sldId id="275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69B7AF-335F-4D0D-9BF8-FA61F99D7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365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35AAA-E607-4C6F-AE11-A98E073B00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51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8451A-1EB6-4C7F-8B18-DC09CE1EAD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40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2A16A-43EA-4EB7-AB3B-442F944EC5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59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0C4FF-0B65-4819-AABC-4DA700C998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41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7BF16-7772-46D6-A775-BC41C149C7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0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1938B-24AF-47F1-873B-B93C97AD9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71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FA084-52F6-450C-BA7C-A7C483AC1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0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E5995-58C8-4D7F-BB6D-002D379683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09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43B00-AD68-4F59-943F-0A3D210962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34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6DA0F-8026-43A9-9A4C-9A272BE3C1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837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78C99-FBC8-4E6F-993B-C777DB804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21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281F92-B573-425A-8EE1-127890435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76200"/>
            <a:ext cx="8839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___________           Clase 602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 17 de octubre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143000"/>
            <a:ext cx="91440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kern="0" smtClean="0">
                <a:solidFill>
                  <a:srgbClr val="FF0000"/>
                </a:solidFill>
              </a:rPr>
              <a:t>Propósito # 17: </a:t>
            </a:r>
            <a:r>
              <a:rPr lang="es-ES_tradnl" altLang="en-US" sz="2900" kern="0" smtClean="0"/>
              <a:t>¿Como repasamos para el QUIZ: Repaso C?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i="1" kern="0" smtClean="0">
                <a:solidFill>
                  <a:srgbClr val="7030A0"/>
                </a:solidFill>
              </a:rPr>
              <a:t>L.O: to review adjectives with gender &amp; noun agreement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kern="0" smtClean="0"/>
              <a:t>Copia  y completa 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Elena es alta. Elena y Rosa son 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Los cursos son fáciles. El curso es _____________.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Jorge es atlético. Jorge y Javier son____________.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El carro es bonito. Los carros son ____________.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Lorena es interesante. Lorena y Maritza son ____________.</a:t>
            </a:r>
            <a:endParaRPr lang="es-ES_tradnl" altLang="en-US" sz="2900" kern="0" dirty="0"/>
          </a:p>
        </p:txBody>
      </p:sp>
    </p:spTree>
    <p:extLst>
      <p:ext uri="{BB962C8B-B14F-4D97-AF65-F5344CB8AC3E}">
        <p14:creationId xmlns:p14="http://schemas.microsoft.com/office/powerpoint/2010/main" val="207632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kern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kern="0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143000"/>
            <a:ext cx="86868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complete the following sentences with the correct adjective ending.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Thais y Sofia son ___________. (estudioso)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Genesis y Sara  son __________. (ambicioso)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Angela y Zigme son __________. (cómico)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Sarah y Andre son _________. (atlético)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Thalia y Tenzin son ____________. (inteligente)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5830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n-US" kern="0" smtClean="0"/>
              <a:t>I- Copia y completa con </a:t>
            </a:r>
            <a:r>
              <a:rPr lang="es-ES_tradnl" altLang="en-US" b="1" kern="0" smtClean="0"/>
              <a:t>el, la, los </a:t>
            </a:r>
            <a:r>
              <a:rPr lang="es-ES_tradnl" altLang="en-US" kern="0" smtClean="0"/>
              <a:t>o </a:t>
            </a:r>
            <a:r>
              <a:rPr lang="es-ES_tradnl" altLang="en-US" b="1" kern="0" smtClean="0"/>
              <a:t>las.</a:t>
            </a:r>
            <a:endParaRPr lang="es-ES_tradnl" altLang="en-US" kern="0" smtClean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amiga de José es de Panamá.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muchachos son estudiantes en ______ mismo colegio.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clases son aburridas y fáciles.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colegio es pequeño.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46313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kern="0" smtClean="0"/>
              <a:t>II- Copia y completa con </a:t>
            </a:r>
            <a:r>
              <a:rPr lang="en-US" altLang="en-US" b="1" kern="0" smtClean="0"/>
              <a:t>un, una, unos </a:t>
            </a:r>
            <a:r>
              <a:rPr lang="en-US" altLang="en-US" kern="0" smtClean="0"/>
              <a:t>o </a:t>
            </a:r>
            <a:r>
              <a:rPr lang="en-US" altLang="en-US" b="1" kern="0" smtClean="0"/>
              <a:t>unas.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libro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amigos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carpeta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muchacho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alumnas</a:t>
            </a: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1894960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6096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kern="0" dirty="0" smtClean="0"/>
              <a:t>III- Copia y escribe en el PLURAL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El muchacho es de México.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El muchacho es mexicano.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El muchacho es un alumno nuevo.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La muchacha es una alumna nueva también.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La muchacha es una amiga de Roberto.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85008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Complete the handout REPASO DEL CAPITULO 1: </a:t>
            </a:r>
            <a:r>
              <a:rPr lang="en-US" altLang="en-US" u="sng" dirty="0" smtClean="0"/>
              <a:t>ADJETIVOS</a:t>
            </a:r>
            <a:endParaRPr lang="en-US" altLang="en-US" dirty="0" smtClean="0"/>
          </a:p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</a:t>
            </a:r>
            <a:r>
              <a:rPr lang="en-US" altLang="en-US" u="sng" dirty="0" smtClean="0"/>
              <a:t>C </a:t>
            </a:r>
            <a:r>
              <a:rPr lang="en-US" altLang="en-US" dirty="0" smtClean="0"/>
              <a:t>on THURSDAY!!</a:t>
            </a:r>
            <a:endParaRPr lang="en-US" altLang="en-US" u="sng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definidos</a:t>
            </a:r>
            <a:r>
              <a:rPr lang="en-US" altLang="en-US" dirty="0"/>
              <a:t>: el, la, los, </a:t>
            </a:r>
            <a:r>
              <a:rPr lang="en-US" altLang="en-US" dirty="0" err="1"/>
              <a:t>las</a:t>
            </a:r>
            <a:endParaRPr lang="en-US" altLang="en-US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indefinidos</a:t>
            </a:r>
            <a:r>
              <a:rPr lang="en-US" altLang="en-US" dirty="0"/>
              <a:t>: un, </a:t>
            </a:r>
            <a:r>
              <a:rPr lang="en-US" altLang="en-US" dirty="0" err="1"/>
              <a:t>una</a:t>
            </a:r>
            <a:r>
              <a:rPr lang="en-US" altLang="en-US" dirty="0"/>
              <a:t>, </a:t>
            </a:r>
            <a:r>
              <a:rPr lang="en-US" altLang="en-US" dirty="0" err="1"/>
              <a:t>unos</a:t>
            </a:r>
            <a:r>
              <a:rPr lang="en-US" altLang="en-US" dirty="0"/>
              <a:t>, </a:t>
            </a:r>
            <a:r>
              <a:rPr lang="en-US" altLang="en-US" dirty="0" err="1"/>
              <a:t>unas</a:t>
            </a:r>
            <a:endParaRPr lang="en-US" altLang="en-US" dirty="0"/>
          </a:p>
          <a:p>
            <a:pPr lvl="1"/>
            <a:r>
              <a:rPr lang="en-US" altLang="en-US" dirty="0" smtClean="0"/>
              <a:t>Adjectives</a:t>
            </a:r>
            <a:r>
              <a:rPr lang="en-US" altLang="en-US" dirty="0"/>
              <a:t>: male/female, singular/plural.</a:t>
            </a:r>
          </a:p>
          <a:p>
            <a:pPr lvl="1"/>
            <a:r>
              <a:rPr lang="en-US" altLang="en-US" dirty="0" smtClean="0"/>
              <a:t>QUESTION WORDS</a:t>
            </a:r>
          </a:p>
          <a:p>
            <a:pPr lvl="1"/>
            <a:r>
              <a:rPr lang="en-US" altLang="en-US" dirty="0" smtClean="0"/>
              <a:t>Vocabulary</a:t>
            </a:r>
          </a:p>
          <a:p>
            <a:pPr lvl="2"/>
            <a:r>
              <a:rPr lang="en-US" altLang="en-US" dirty="0" smtClean="0"/>
              <a:t>Adjectives</a:t>
            </a:r>
          </a:p>
          <a:p>
            <a:pPr lvl="2"/>
            <a:r>
              <a:rPr lang="en-US" altLang="en-US" dirty="0" smtClean="0"/>
              <a:t>School</a:t>
            </a:r>
          </a:p>
          <a:p>
            <a:pPr lvl="2"/>
            <a:r>
              <a:rPr lang="en-US" altLang="en-US" dirty="0" smtClean="0"/>
              <a:t>Classes</a:t>
            </a:r>
          </a:p>
          <a:p>
            <a:pPr marL="914400" lvl="2" indent="0">
              <a:buNone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7464</TotalTime>
  <Words>293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 Clase 9N La fecha es el 13 de diciembre del 2011</dc:title>
  <dc:creator>Helen Zumaeta</dc:creator>
  <cp:lastModifiedBy>Helen Zumaeta</cp:lastModifiedBy>
  <cp:revision>38</cp:revision>
  <cp:lastPrinted>2016-11-15T23:01:21Z</cp:lastPrinted>
  <dcterms:created xsi:type="dcterms:W3CDTF">2011-12-13T17:43:20Z</dcterms:created>
  <dcterms:modified xsi:type="dcterms:W3CDTF">2017-10-17T18:35:32Z</dcterms:modified>
</cp:coreProperties>
</file>